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handoutMasterIdLst>
    <p:handoutMasterId r:id="rId5"/>
  </p:handoutMasterIdLst>
  <p:sldIdLst>
    <p:sldId id="257" r:id="rId2"/>
    <p:sldId id="262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412089-B8D9-471A-94DA-2DBCE97D4694}" type="datetimeFigureOut">
              <a:rPr lang="en-US" smtClean="0"/>
              <a:t>3/4/2013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E7883D1-CD69-49C7-A5DF-01E56A8152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787715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2334707-8306-4247-856B-384658CBFBF1}" type="datetimeFigureOut">
              <a:rPr lang="en-US" smtClean="0"/>
              <a:t>3/4/2013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8B34A2B-D7EA-42F3-8C02-2844DD5660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51415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>
            <a:lvl1pPr algn="ctr">
              <a:defRPr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-64" charset="2"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477A861-BE5C-40F0-9A45-1AE724389B2C}" type="datetimeFigureOut">
              <a:rPr lang="en-US" smtClean="0"/>
              <a:t>3/4/2013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47CCFBB-BD3B-42F5-8126-0DD6CC0C70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45552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477A861-BE5C-40F0-9A45-1AE724389B2C}" type="datetimeFigureOut">
              <a:rPr lang="en-US" smtClean="0"/>
              <a:t>3/4/2013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47CCFBB-BD3B-42F5-8126-0DD6CC0C70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42671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477A861-BE5C-40F0-9A45-1AE724389B2C}" type="datetimeFigureOut">
              <a:rPr lang="en-US" smtClean="0"/>
              <a:t>3/4/2013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47CCFBB-BD3B-42F5-8126-0DD6CC0C70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43614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 preserve="1">
  <p:cSld name="Title and Tex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77724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4114800"/>
            <a:ext cx="77724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477A861-BE5C-40F0-9A45-1AE724389B2C}" type="datetimeFigureOut">
              <a:rPr lang="en-US" smtClean="0"/>
              <a:t>3/4/2013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47CCFBB-BD3B-42F5-8126-0DD6CC0C70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969627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477A861-BE5C-40F0-9A45-1AE724389B2C}" type="datetimeFigureOut">
              <a:rPr lang="en-US" smtClean="0"/>
              <a:t>3/4/2013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47CCFBB-BD3B-42F5-8126-0DD6CC0C70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097406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 and Content ov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77724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4114800"/>
            <a:ext cx="77724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477A861-BE5C-40F0-9A45-1AE724389B2C}" type="datetimeFigureOut">
              <a:rPr lang="en-US" smtClean="0"/>
              <a:t>3/4/2013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47CCFBB-BD3B-42F5-8126-0DD6CC0C70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464910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685800" y="609600"/>
            <a:ext cx="7772400" cy="5486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477A861-BE5C-40F0-9A45-1AE724389B2C}" type="datetimeFigureOut">
              <a:rPr lang="en-US" smtClean="0"/>
              <a:t>3/4/2013</a:t>
            </a:fld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47CCFBB-BD3B-42F5-8126-0DD6CC0C70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086214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477A861-BE5C-40F0-9A45-1AE724389B2C}" type="datetimeFigureOut">
              <a:rPr lang="en-US" smtClean="0"/>
              <a:t>3/4/2013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47CCFBB-BD3B-42F5-8126-0DD6CC0C70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55170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477A861-BE5C-40F0-9A45-1AE724389B2C}" type="datetimeFigureOut">
              <a:rPr lang="en-US" smtClean="0"/>
              <a:t>3/4/2013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47CCFBB-BD3B-42F5-8126-0DD6CC0C70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35389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477A861-BE5C-40F0-9A45-1AE724389B2C}" type="datetimeFigureOut">
              <a:rPr lang="en-US" smtClean="0"/>
              <a:t>3/4/2013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47CCFBB-BD3B-42F5-8126-0DD6CC0C70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98656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477A861-BE5C-40F0-9A45-1AE724389B2C}" type="datetimeFigureOut">
              <a:rPr lang="en-US" smtClean="0"/>
              <a:t>3/4/2013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47CCFBB-BD3B-42F5-8126-0DD6CC0C70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10133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477A861-BE5C-40F0-9A45-1AE724389B2C}" type="datetimeFigureOut">
              <a:rPr lang="en-US" smtClean="0"/>
              <a:t>3/4/2013</a:t>
            </a:fld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47CCFBB-BD3B-42F5-8126-0DD6CC0C70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10637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477A861-BE5C-40F0-9A45-1AE724389B2C}" type="datetimeFigureOut">
              <a:rPr lang="en-US" smtClean="0"/>
              <a:t>3/4/2013</a:t>
            </a:fld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47CCFBB-BD3B-42F5-8126-0DD6CC0C70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84922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477A861-BE5C-40F0-9A45-1AE724389B2C}" type="datetimeFigureOut">
              <a:rPr lang="en-US" smtClean="0"/>
              <a:t>3/4/2013</a:t>
            </a:fld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47CCFBB-BD3B-42F5-8126-0DD6CC0C70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52390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477A861-BE5C-40F0-9A45-1AE724389B2C}" type="datetimeFigureOut">
              <a:rPr lang="en-US" smtClean="0"/>
              <a:t>3/4/2013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47CCFBB-BD3B-42F5-8126-0DD6CC0C70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2547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477A861-BE5C-40F0-9A45-1AE724389B2C}" type="datetimeFigureOut">
              <a:rPr lang="en-US" smtClean="0"/>
              <a:t>3/4/2013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47CCFBB-BD3B-42F5-8126-0DD6CC0C70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59983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8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434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>
                <a:latin typeface="+mn-lt"/>
              </a:defRPr>
            </a:lvl1pPr>
          </a:lstStyle>
          <a:p>
            <a:fld id="{2477A861-BE5C-40F0-9A45-1AE724389B2C}" type="datetimeFigureOut">
              <a:rPr lang="en-US" smtClean="0"/>
              <a:t>3/4/2013</a:t>
            </a:fld>
            <a:endParaRPr lang="en-US"/>
          </a:p>
        </p:txBody>
      </p:sp>
      <p:sp>
        <p:nvSpPr>
          <p:cNvPr id="1434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1434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>
                <a:latin typeface="+mn-lt"/>
              </a:defRPr>
            </a:lvl1pPr>
          </a:lstStyle>
          <a:p>
            <a:fld id="{547CCFBB-BD3B-42F5-8126-0DD6CC0C70B5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r" rtl="0" eaLnBrk="1" fontAlgn="base" hangingPunct="1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+mj-lt"/>
          <a:ea typeface="+mj-ea"/>
          <a:cs typeface="+mj-cs"/>
        </a:defRPr>
      </a:lvl1pPr>
      <a:lvl2pPr algn="r" rtl="0" eaLnBrk="1" fontAlgn="base" hangingPunct="1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rebuchet MS" pitchFamily="-64" charset="0"/>
          <a:ea typeface="ＭＳ Ｐゴシック" pitchFamily="-64" charset="-128"/>
        </a:defRPr>
      </a:lvl2pPr>
      <a:lvl3pPr algn="r" rtl="0" eaLnBrk="1" fontAlgn="base" hangingPunct="1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rebuchet MS" pitchFamily="-64" charset="0"/>
          <a:ea typeface="ＭＳ Ｐゴシック" pitchFamily="-64" charset="-128"/>
        </a:defRPr>
      </a:lvl3pPr>
      <a:lvl4pPr algn="r" rtl="0" eaLnBrk="1" fontAlgn="base" hangingPunct="1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rebuchet MS" pitchFamily="-64" charset="0"/>
          <a:ea typeface="ＭＳ Ｐゴシック" pitchFamily="-64" charset="-128"/>
        </a:defRPr>
      </a:lvl4pPr>
      <a:lvl5pPr algn="r" rtl="0" eaLnBrk="1" fontAlgn="base" hangingPunct="1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rebuchet MS" pitchFamily="-64" charset="0"/>
          <a:ea typeface="ＭＳ Ｐゴシック" pitchFamily="-64" charset="-128"/>
        </a:defRPr>
      </a:lvl5pPr>
      <a:lvl6pPr marL="457200" algn="r" rtl="0" eaLnBrk="1" fontAlgn="base" hangingPunct="1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rebuchet MS" pitchFamily="-64" charset="0"/>
          <a:ea typeface="ＭＳ Ｐゴシック" pitchFamily="-64" charset="-128"/>
        </a:defRPr>
      </a:lvl6pPr>
      <a:lvl7pPr marL="914400" algn="r" rtl="0" eaLnBrk="1" fontAlgn="base" hangingPunct="1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rebuchet MS" pitchFamily="-64" charset="0"/>
          <a:ea typeface="ＭＳ Ｐゴシック" pitchFamily="-64" charset="-128"/>
        </a:defRPr>
      </a:lvl7pPr>
      <a:lvl8pPr marL="1371600" algn="r" rtl="0" eaLnBrk="1" fontAlgn="base" hangingPunct="1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rebuchet MS" pitchFamily="-64" charset="0"/>
          <a:ea typeface="ＭＳ Ｐゴシック" pitchFamily="-64" charset="-128"/>
        </a:defRPr>
      </a:lvl8pPr>
      <a:lvl9pPr marL="1828800" algn="r" rtl="0" eaLnBrk="1" fontAlgn="base" hangingPunct="1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rebuchet MS" pitchFamily="-64" charset="0"/>
          <a:ea typeface="ＭＳ Ｐゴシック" pitchFamily="-64" charset="-128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90000"/>
        <a:buFont typeface="Wingdings" pitchFamily="-64" charset="2"/>
        <a:buChar char="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90000"/>
        <a:buFont typeface="Wingdings" pitchFamily="-64" charset="2"/>
        <a:buChar char="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-64" charset="2"/>
        <a:buChar char="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SzPct val="90000"/>
        <a:buFont typeface="Wingdings" pitchFamily="-64" charset="2"/>
        <a:buChar char="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SzPct val="90000"/>
        <a:buFont typeface="Wingdings" pitchFamily="-64" charset="2"/>
        <a:buChar char="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SzPct val="90000"/>
        <a:buFont typeface="Wingdings" pitchFamily="-64" charset="2"/>
        <a:buChar char="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SzPct val="90000"/>
        <a:buFont typeface="Wingdings" pitchFamily="-64" charset="2"/>
        <a:buChar char="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SzPct val="90000"/>
        <a:buFont typeface="Wingdings" pitchFamily="-64" charset="2"/>
        <a:buChar char="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SzPct val="90000"/>
        <a:buFont typeface="Wingdings" pitchFamily="-64" charset="2"/>
        <a:buChar char="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76200" y="1295400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es-ES_tradnl" dirty="0">
                <a:solidFill>
                  <a:srgbClr val="FF0000"/>
                </a:solidFill>
              </a:rPr>
              <a:t>Propósito # 63: </a:t>
            </a:r>
            <a:r>
              <a:rPr lang="es-ES_tradnl" dirty="0"/>
              <a:t>¿Como terminamos el repaso para el examen </a:t>
            </a:r>
            <a:r>
              <a:rPr lang="es-ES_tradnl" dirty="0" smtClean="0"/>
              <a:t>del viernes?</a:t>
            </a:r>
            <a:endParaRPr lang="es-ES_tradnl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s-ES_tradnl" dirty="0">
                <a:solidFill>
                  <a:srgbClr val="FF0000"/>
                </a:solidFill>
              </a:rPr>
              <a:t>Actividad Inicial:</a:t>
            </a:r>
          </a:p>
          <a:p>
            <a:pPr marL="609600" indent="-609600"/>
            <a:r>
              <a:rPr lang="es-ES_tradnl" dirty="0" smtClean="0"/>
              <a:t>Escribe</a:t>
            </a:r>
            <a:r>
              <a:rPr lang="es-ES_tradnl" dirty="0"/>
              <a:t>:</a:t>
            </a:r>
          </a:p>
          <a:p>
            <a:pPr marL="609600" indent="-609600">
              <a:buFontTx/>
              <a:buAutoNum type="arabicPeriod"/>
            </a:pPr>
            <a:r>
              <a:rPr lang="es-ES_tradnl" dirty="0" err="1"/>
              <a:t>Pais</a:t>
            </a:r>
            <a:endParaRPr lang="es-ES_tradnl" dirty="0"/>
          </a:p>
          <a:p>
            <a:pPr marL="609600" indent="-609600">
              <a:buFontTx/>
              <a:buAutoNum type="arabicPeriod"/>
            </a:pPr>
            <a:r>
              <a:rPr lang="es-ES_tradnl" dirty="0" smtClean="0"/>
              <a:t>Capital</a:t>
            </a:r>
            <a:endParaRPr lang="es-ES_tradnl" dirty="0"/>
          </a:p>
        </p:txBody>
      </p:sp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0400" y="2371725"/>
            <a:ext cx="5943600" cy="3724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056" name="Text Box 8"/>
          <p:cNvSpPr txBox="1">
            <a:spLocks noChangeArrowheads="1"/>
          </p:cNvSpPr>
          <p:nvPr/>
        </p:nvSpPr>
        <p:spPr bwMode="auto">
          <a:xfrm>
            <a:off x="4495800" y="3429000"/>
            <a:ext cx="28257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400" b="1"/>
              <a:t>1</a:t>
            </a:r>
          </a:p>
        </p:txBody>
      </p:sp>
      <p:sp>
        <p:nvSpPr>
          <p:cNvPr id="2057" name="Text Box 9"/>
          <p:cNvSpPr txBox="1">
            <a:spLocks noChangeArrowheads="1"/>
          </p:cNvSpPr>
          <p:nvPr/>
        </p:nvSpPr>
        <p:spPr bwMode="auto">
          <a:xfrm>
            <a:off x="5889625" y="4724400"/>
            <a:ext cx="28257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400" b="1"/>
              <a:t>2</a:t>
            </a:r>
          </a:p>
        </p:txBody>
      </p:sp>
      <p:sp>
        <p:nvSpPr>
          <p:cNvPr id="2058" name="Text Box 10"/>
          <p:cNvSpPr txBox="1">
            <a:spLocks noChangeArrowheads="1"/>
          </p:cNvSpPr>
          <p:nvPr/>
        </p:nvSpPr>
        <p:spPr bwMode="auto">
          <a:xfrm>
            <a:off x="6019800" y="5029200"/>
            <a:ext cx="3048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sz="1400" b="1"/>
              <a:t>3</a:t>
            </a:r>
          </a:p>
        </p:txBody>
      </p:sp>
      <p:sp>
        <p:nvSpPr>
          <p:cNvPr id="2059" name="Text Box 11"/>
          <p:cNvSpPr txBox="1">
            <a:spLocks noChangeArrowheads="1"/>
          </p:cNvSpPr>
          <p:nvPr/>
        </p:nvSpPr>
        <p:spPr bwMode="auto">
          <a:xfrm>
            <a:off x="6248400" y="4800600"/>
            <a:ext cx="28257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400" b="1"/>
              <a:t>4</a:t>
            </a:r>
          </a:p>
        </p:txBody>
      </p:sp>
      <p:sp>
        <p:nvSpPr>
          <p:cNvPr id="2060" name="Text Box 12"/>
          <p:cNvSpPr txBox="1">
            <a:spLocks noChangeArrowheads="1"/>
          </p:cNvSpPr>
          <p:nvPr/>
        </p:nvSpPr>
        <p:spPr bwMode="auto">
          <a:xfrm>
            <a:off x="6499225" y="5105400"/>
            <a:ext cx="28257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400" b="1"/>
              <a:t>5</a:t>
            </a:r>
          </a:p>
        </p:txBody>
      </p:sp>
      <p:sp>
        <p:nvSpPr>
          <p:cNvPr id="2061" name="Text Box 13"/>
          <p:cNvSpPr txBox="1">
            <a:spLocks noChangeArrowheads="1"/>
          </p:cNvSpPr>
          <p:nvPr/>
        </p:nvSpPr>
        <p:spPr bwMode="auto">
          <a:xfrm>
            <a:off x="6651625" y="5486400"/>
            <a:ext cx="28257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400" b="1"/>
              <a:t>6</a:t>
            </a:r>
          </a:p>
        </p:txBody>
      </p:sp>
      <p:sp>
        <p:nvSpPr>
          <p:cNvPr id="2062" name="Text Box 14"/>
          <p:cNvSpPr txBox="1">
            <a:spLocks noChangeArrowheads="1"/>
          </p:cNvSpPr>
          <p:nvPr/>
        </p:nvSpPr>
        <p:spPr bwMode="auto">
          <a:xfrm>
            <a:off x="6880225" y="5715000"/>
            <a:ext cx="28257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400" b="1"/>
              <a:t>7</a:t>
            </a:r>
          </a:p>
        </p:txBody>
      </p:sp>
      <p:sp>
        <p:nvSpPr>
          <p:cNvPr id="2063" name="Text Box 15"/>
          <p:cNvSpPr txBox="1">
            <a:spLocks noChangeArrowheads="1"/>
          </p:cNvSpPr>
          <p:nvPr/>
        </p:nvSpPr>
        <p:spPr bwMode="auto">
          <a:xfrm>
            <a:off x="6629400" y="3733800"/>
            <a:ext cx="28257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400" b="1"/>
              <a:t>8</a:t>
            </a:r>
          </a:p>
        </p:txBody>
      </p:sp>
      <p:sp>
        <p:nvSpPr>
          <p:cNvPr id="2064" name="Text Box 16"/>
          <p:cNvSpPr txBox="1">
            <a:spLocks noChangeArrowheads="1"/>
          </p:cNvSpPr>
          <p:nvPr/>
        </p:nvSpPr>
        <p:spPr bwMode="auto">
          <a:xfrm>
            <a:off x="8077200" y="4114800"/>
            <a:ext cx="28257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400" b="1"/>
              <a:t>9</a:t>
            </a:r>
          </a:p>
        </p:txBody>
      </p:sp>
      <p:sp>
        <p:nvSpPr>
          <p:cNvPr id="2065" name="Text Box 17"/>
          <p:cNvSpPr txBox="1">
            <a:spLocks noChangeArrowheads="1"/>
          </p:cNvSpPr>
          <p:nvPr/>
        </p:nvSpPr>
        <p:spPr bwMode="auto">
          <a:xfrm>
            <a:off x="8382000" y="4572000"/>
            <a:ext cx="3810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400" b="1" dirty="0"/>
              <a:t>10</a:t>
            </a:r>
          </a:p>
        </p:txBody>
      </p:sp>
      <p:sp>
        <p:nvSpPr>
          <p:cNvPr id="16" name="Title 3"/>
          <p:cNvSpPr txBox="1">
            <a:spLocks/>
          </p:cNvSpPr>
          <p:nvPr/>
        </p:nvSpPr>
        <p:spPr bwMode="auto">
          <a:xfrm>
            <a:off x="228600" y="76200"/>
            <a:ext cx="88392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rtl="0" eaLnBrk="1" fontAlgn="base" hangingPunct="1">
              <a:spcBef>
                <a:spcPct val="0"/>
              </a:spcBef>
              <a:spcAft>
                <a:spcPct val="0"/>
              </a:spcAft>
              <a:defRPr sz="4400" i="1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r" rtl="0" eaLnBrk="1" fontAlgn="base" hangingPunct="1">
              <a:spcBef>
                <a:spcPct val="0"/>
              </a:spcBef>
              <a:spcAft>
                <a:spcPct val="0"/>
              </a:spcAft>
              <a:defRPr sz="4400" i="1">
                <a:solidFill>
                  <a:schemeClr val="tx2"/>
                </a:solidFill>
                <a:latin typeface="Trebuchet MS" pitchFamily="-64" charset="0"/>
                <a:ea typeface="ＭＳ Ｐゴシック" pitchFamily="-64" charset="-128"/>
              </a:defRPr>
            </a:lvl2pPr>
            <a:lvl3pPr algn="r" rtl="0" eaLnBrk="1" fontAlgn="base" hangingPunct="1">
              <a:spcBef>
                <a:spcPct val="0"/>
              </a:spcBef>
              <a:spcAft>
                <a:spcPct val="0"/>
              </a:spcAft>
              <a:defRPr sz="4400" i="1">
                <a:solidFill>
                  <a:schemeClr val="tx2"/>
                </a:solidFill>
                <a:latin typeface="Trebuchet MS" pitchFamily="-64" charset="0"/>
                <a:ea typeface="ＭＳ Ｐゴシック" pitchFamily="-64" charset="-128"/>
              </a:defRPr>
            </a:lvl3pPr>
            <a:lvl4pPr algn="r" rtl="0" eaLnBrk="1" fontAlgn="base" hangingPunct="1">
              <a:spcBef>
                <a:spcPct val="0"/>
              </a:spcBef>
              <a:spcAft>
                <a:spcPct val="0"/>
              </a:spcAft>
              <a:defRPr sz="4400" i="1">
                <a:solidFill>
                  <a:schemeClr val="tx2"/>
                </a:solidFill>
                <a:latin typeface="Trebuchet MS" pitchFamily="-64" charset="0"/>
                <a:ea typeface="ＭＳ Ｐゴシック" pitchFamily="-64" charset="-128"/>
              </a:defRPr>
            </a:lvl4pPr>
            <a:lvl5pPr algn="r" rtl="0" eaLnBrk="1" fontAlgn="base" hangingPunct="1">
              <a:spcBef>
                <a:spcPct val="0"/>
              </a:spcBef>
              <a:spcAft>
                <a:spcPct val="0"/>
              </a:spcAft>
              <a:defRPr sz="4400" i="1">
                <a:solidFill>
                  <a:schemeClr val="tx2"/>
                </a:solidFill>
                <a:latin typeface="Trebuchet MS" pitchFamily="-64" charset="0"/>
                <a:ea typeface="ＭＳ Ｐゴシック" pitchFamily="-64" charset="-128"/>
              </a:defRPr>
            </a:lvl5pPr>
            <a:lvl6pPr marL="457200" algn="r" rtl="0" eaLnBrk="1" fontAlgn="base" hangingPunct="1">
              <a:spcBef>
                <a:spcPct val="0"/>
              </a:spcBef>
              <a:spcAft>
                <a:spcPct val="0"/>
              </a:spcAft>
              <a:defRPr sz="4400" i="1">
                <a:solidFill>
                  <a:schemeClr val="tx2"/>
                </a:solidFill>
                <a:latin typeface="Trebuchet MS" pitchFamily="-64" charset="0"/>
                <a:ea typeface="ＭＳ Ｐゴシック" pitchFamily="-64" charset="-128"/>
              </a:defRPr>
            </a:lvl6pPr>
            <a:lvl7pPr marL="914400" algn="r" rtl="0" eaLnBrk="1" fontAlgn="base" hangingPunct="1">
              <a:spcBef>
                <a:spcPct val="0"/>
              </a:spcBef>
              <a:spcAft>
                <a:spcPct val="0"/>
              </a:spcAft>
              <a:defRPr sz="4400" i="1">
                <a:solidFill>
                  <a:schemeClr val="tx2"/>
                </a:solidFill>
                <a:latin typeface="Trebuchet MS" pitchFamily="-64" charset="0"/>
                <a:ea typeface="ＭＳ Ｐゴシック" pitchFamily="-64" charset="-128"/>
              </a:defRPr>
            </a:lvl7pPr>
            <a:lvl8pPr marL="1371600" algn="r" rtl="0" eaLnBrk="1" fontAlgn="base" hangingPunct="1">
              <a:spcBef>
                <a:spcPct val="0"/>
              </a:spcBef>
              <a:spcAft>
                <a:spcPct val="0"/>
              </a:spcAft>
              <a:defRPr sz="4400" i="1">
                <a:solidFill>
                  <a:schemeClr val="tx2"/>
                </a:solidFill>
                <a:latin typeface="Trebuchet MS" pitchFamily="-64" charset="0"/>
                <a:ea typeface="ＭＳ Ｐゴシック" pitchFamily="-64" charset="-128"/>
              </a:defRPr>
            </a:lvl8pPr>
            <a:lvl9pPr marL="1828800" algn="r" rtl="0" eaLnBrk="1" fontAlgn="base" hangingPunct="1">
              <a:spcBef>
                <a:spcPct val="0"/>
              </a:spcBef>
              <a:spcAft>
                <a:spcPct val="0"/>
              </a:spcAft>
              <a:defRPr sz="4400" i="1">
                <a:solidFill>
                  <a:schemeClr val="tx2"/>
                </a:solidFill>
                <a:latin typeface="Trebuchet MS" pitchFamily="-64" charset="0"/>
                <a:ea typeface="ＭＳ Ｐゴシック" pitchFamily="-64" charset="-128"/>
              </a:defRPr>
            </a:lvl9pPr>
          </a:lstStyle>
          <a:p>
            <a:pPr algn="ctr"/>
            <a:r>
              <a:rPr lang="en-US" sz="3600" kern="0" dirty="0" smtClean="0">
                <a:solidFill>
                  <a:srgbClr val="00B050"/>
                </a:solidFill>
              </a:rPr>
              <a:t>Me </a:t>
            </a:r>
            <a:r>
              <a:rPr lang="en-US" sz="3600" kern="0" dirty="0" err="1" smtClean="0">
                <a:solidFill>
                  <a:srgbClr val="00B050"/>
                </a:solidFill>
              </a:rPr>
              <a:t>llamo</a:t>
            </a:r>
            <a:r>
              <a:rPr lang="en-US" sz="3600" kern="0" dirty="0" smtClean="0">
                <a:solidFill>
                  <a:srgbClr val="00B050"/>
                </a:solidFill>
              </a:rPr>
              <a:t> _________ </a:t>
            </a:r>
            <a:r>
              <a:rPr lang="en-US" sz="3600" kern="0" dirty="0" err="1" smtClean="0">
                <a:solidFill>
                  <a:srgbClr val="00B050"/>
                </a:solidFill>
              </a:rPr>
              <a:t>Clase</a:t>
            </a:r>
            <a:r>
              <a:rPr lang="en-US" sz="3600" kern="0" dirty="0" smtClean="0">
                <a:solidFill>
                  <a:srgbClr val="00B050"/>
                </a:solidFill>
              </a:rPr>
              <a:t> 7 </a:t>
            </a:r>
            <a:r>
              <a:rPr lang="en-US" sz="3600" kern="0" dirty="0" err="1" smtClean="0">
                <a:solidFill>
                  <a:srgbClr val="00B050"/>
                </a:solidFill>
              </a:rPr>
              <a:t>il</a:t>
            </a:r>
            <a:r>
              <a:rPr lang="en-US" sz="3600" kern="0" dirty="0" smtClean="0">
                <a:solidFill>
                  <a:srgbClr val="00B050"/>
                </a:solidFill>
              </a:rPr>
              <a:t/>
            </a:r>
            <a:br>
              <a:rPr lang="en-US" sz="3600" kern="0" dirty="0" smtClean="0">
                <a:solidFill>
                  <a:srgbClr val="00B050"/>
                </a:solidFill>
              </a:rPr>
            </a:br>
            <a:r>
              <a:rPr lang="en-US" sz="3600" kern="0" dirty="0" smtClean="0">
                <a:solidFill>
                  <a:srgbClr val="00B050"/>
                </a:solidFill>
              </a:rPr>
              <a:t>La </a:t>
            </a:r>
            <a:r>
              <a:rPr lang="en-US" sz="3600" kern="0" dirty="0" err="1" smtClean="0">
                <a:solidFill>
                  <a:srgbClr val="00B050"/>
                </a:solidFill>
              </a:rPr>
              <a:t>fecha</a:t>
            </a:r>
            <a:r>
              <a:rPr lang="en-US" sz="3600" kern="0" dirty="0" smtClean="0">
                <a:solidFill>
                  <a:srgbClr val="00B050"/>
                </a:solidFill>
              </a:rPr>
              <a:t> </a:t>
            </a:r>
            <a:r>
              <a:rPr lang="en-US" sz="3600" kern="0" dirty="0" err="1" smtClean="0">
                <a:solidFill>
                  <a:srgbClr val="00B050"/>
                </a:solidFill>
              </a:rPr>
              <a:t>es</a:t>
            </a:r>
            <a:r>
              <a:rPr lang="en-US" sz="3600" kern="0" dirty="0" smtClean="0">
                <a:solidFill>
                  <a:srgbClr val="00B050"/>
                </a:solidFill>
              </a:rPr>
              <a:t> el 6 de </a:t>
            </a:r>
            <a:r>
              <a:rPr lang="en-US" sz="3600" kern="0" dirty="0" err="1" smtClean="0">
                <a:solidFill>
                  <a:srgbClr val="00B050"/>
                </a:solidFill>
              </a:rPr>
              <a:t>marzo</a:t>
            </a:r>
            <a:r>
              <a:rPr lang="en-US" sz="3600" kern="0" dirty="0" smtClean="0">
                <a:solidFill>
                  <a:srgbClr val="00B050"/>
                </a:solidFill>
              </a:rPr>
              <a:t> del 2013</a:t>
            </a:r>
            <a:endParaRPr lang="en-US" sz="3600" kern="0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6729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6200"/>
            <a:ext cx="7772400" cy="1143000"/>
          </a:xfrm>
        </p:spPr>
        <p:txBody>
          <a:bodyPr/>
          <a:lstStyle/>
          <a:p>
            <a:pPr algn="ctr"/>
            <a:r>
              <a:rPr lang="en-US" dirty="0" err="1" smtClean="0">
                <a:solidFill>
                  <a:srgbClr val="C00000"/>
                </a:solidFill>
              </a:rPr>
              <a:t>Ejercicios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990600"/>
            <a:ext cx="7772400" cy="5410200"/>
          </a:xfrm>
        </p:spPr>
        <p:txBody>
          <a:bodyPr/>
          <a:lstStyle/>
          <a:p>
            <a:r>
              <a:rPr lang="en-US" sz="2600" dirty="0" err="1" smtClean="0"/>
              <a:t>Copia</a:t>
            </a:r>
            <a:r>
              <a:rPr lang="en-US" sz="2600" dirty="0" smtClean="0"/>
              <a:t> y </a:t>
            </a:r>
            <a:r>
              <a:rPr lang="en-US" sz="2600" dirty="0" err="1" smtClean="0"/>
              <a:t>completa</a:t>
            </a:r>
            <a:r>
              <a:rPr lang="en-US" sz="2600" dirty="0" smtClean="0"/>
              <a:t> </a:t>
            </a:r>
            <a:r>
              <a:rPr lang="en-US" sz="2600" u="sng" dirty="0" err="1" smtClean="0"/>
              <a:t>Ejercicios</a:t>
            </a:r>
            <a:r>
              <a:rPr lang="en-US" sz="2600" u="sng" dirty="0" smtClean="0"/>
              <a:t> 6-8</a:t>
            </a:r>
            <a:r>
              <a:rPr lang="en-US" sz="2600" dirty="0" smtClean="0"/>
              <a:t> p. 107 (20-25) </a:t>
            </a:r>
            <a:r>
              <a:rPr lang="en-US" sz="2600" i="1" dirty="0" smtClean="0"/>
              <a:t>try not to look in your notes or book for answers. </a:t>
            </a:r>
          </a:p>
          <a:p>
            <a:endParaRPr lang="en-US" sz="2600" i="1" dirty="0" smtClean="0"/>
          </a:p>
          <a:p>
            <a:endParaRPr lang="en-US" sz="2600" i="1" dirty="0"/>
          </a:p>
          <a:p>
            <a:pPr>
              <a:lnSpc>
                <a:spcPct val="90000"/>
              </a:lnSpc>
              <a:buNone/>
            </a:pPr>
            <a:r>
              <a:rPr lang="en-US" sz="2600" b="1" dirty="0" smtClean="0">
                <a:solidFill>
                  <a:schemeClr val="tx2"/>
                </a:solidFill>
              </a:rPr>
              <a:t>STUDY </a:t>
            </a:r>
            <a:r>
              <a:rPr lang="en-US" sz="2600" b="1" dirty="0">
                <a:solidFill>
                  <a:schemeClr val="tx2"/>
                </a:solidFill>
              </a:rPr>
              <a:t>UNIT 3 FOR EXAM </a:t>
            </a:r>
            <a:r>
              <a:rPr lang="en-US" sz="2600" b="1" dirty="0" smtClean="0">
                <a:solidFill>
                  <a:schemeClr val="tx2"/>
                </a:solidFill>
              </a:rPr>
              <a:t>FRIDAY!</a:t>
            </a:r>
            <a:endParaRPr lang="en-US" sz="2600" b="1" dirty="0">
              <a:solidFill>
                <a:schemeClr val="tx2"/>
              </a:solidFill>
            </a:endParaRPr>
          </a:p>
          <a:p>
            <a:pPr>
              <a:lnSpc>
                <a:spcPct val="90000"/>
              </a:lnSpc>
            </a:pPr>
            <a:r>
              <a:rPr lang="en-US" sz="2600" dirty="0">
                <a:solidFill>
                  <a:schemeClr val="tx2"/>
                </a:solidFill>
              </a:rPr>
              <a:t>Airport vocabulary </a:t>
            </a:r>
          </a:p>
          <a:p>
            <a:pPr>
              <a:lnSpc>
                <a:spcPct val="90000"/>
              </a:lnSpc>
            </a:pPr>
            <a:r>
              <a:rPr lang="en-US" sz="2600" dirty="0">
                <a:solidFill>
                  <a:schemeClr val="tx2"/>
                </a:solidFill>
              </a:rPr>
              <a:t>-GO verbs: </a:t>
            </a:r>
            <a:r>
              <a:rPr lang="en-US" sz="2600" i="1" dirty="0" err="1">
                <a:solidFill>
                  <a:schemeClr val="tx2"/>
                </a:solidFill>
              </a:rPr>
              <a:t>hago</a:t>
            </a:r>
            <a:r>
              <a:rPr lang="en-US" sz="2600" i="1" dirty="0">
                <a:solidFill>
                  <a:schemeClr val="tx2"/>
                </a:solidFill>
              </a:rPr>
              <a:t>, </a:t>
            </a:r>
            <a:r>
              <a:rPr lang="en-US" sz="2600" i="1" dirty="0" err="1">
                <a:solidFill>
                  <a:schemeClr val="tx2"/>
                </a:solidFill>
              </a:rPr>
              <a:t>pongo</a:t>
            </a:r>
            <a:r>
              <a:rPr lang="en-US" sz="2600" i="1" dirty="0">
                <a:solidFill>
                  <a:schemeClr val="tx2"/>
                </a:solidFill>
              </a:rPr>
              <a:t>, </a:t>
            </a:r>
            <a:r>
              <a:rPr lang="en-US" sz="2600" i="1" dirty="0" err="1">
                <a:solidFill>
                  <a:schemeClr val="tx2"/>
                </a:solidFill>
              </a:rPr>
              <a:t>traer</a:t>
            </a:r>
            <a:r>
              <a:rPr lang="en-US" sz="2600" i="1" dirty="0">
                <a:solidFill>
                  <a:schemeClr val="tx2"/>
                </a:solidFill>
              </a:rPr>
              <a:t>, sonar, </a:t>
            </a:r>
            <a:r>
              <a:rPr lang="en-US" sz="2600" i="1" dirty="0" err="1">
                <a:solidFill>
                  <a:schemeClr val="tx2"/>
                </a:solidFill>
              </a:rPr>
              <a:t>tener</a:t>
            </a:r>
            <a:r>
              <a:rPr lang="en-US" sz="2600" i="1" dirty="0">
                <a:solidFill>
                  <a:schemeClr val="tx2"/>
                </a:solidFill>
              </a:rPr>
              <a:t>, </a:t>
            </a:r>
            <a:r>
              <a:rPr lang="en-US" sz="2600" i="1" dirty="0" err="1">
                <a:solidFill>
                  <a:schemeClr val="tx2"/>
                </a:solidFill>
              </a:rPr>
              <a:t>venir</a:t>
            </a:r>
            <a:endParaRPr lang="en-US" sz="2600" i="1" dirty="0">
              <a:solidFill>
                <a:schemeClr val="tx2"/>
              </a:solidFill>
            </a:endParaRPr>
          </a:p>
          <a:p>
            <a:pPr>
              <a:lnSpc>
                <a:spcPct val="90000"/>
              </a:lnSpc>
            </a:pPr>
            <a:r>
              <a:rPr lang="en-US" sz="2600" dirty="0" err="1">
                <a:solidFill>
                  <a:schemeClr val="tx2"/>
                </a:solidFill>
              </a:rPr>
              <a:t>Presente</a:t>
            </a:r>
            <a:r>
              <a:rPr lang="en-US" sz="2600" dirty="0">
                <a:solidFill>
                  <a:schemeClr val="tx2"/>
                </a:solidFill>
              </a:rPr>
              <a:t> </a:t>
            </a:r>
            <a:r>
              <a:rPr lang="en-US" sz="2600" dirty="0" err="1">
                <a:solidFill>
                  <a:schemeClr val="tx2"/>
                </a:solidFill>
              </a:rPr>
              <a:t>Progressivo</a:t>
            </a:r>
            <a:r>
              <a:rPr lang="en-US" sz="2600" dirty="0">
                <a:solidFill>
                  <a:schemeClr val="tx2"/>
                </a:solidFill>
              </a:rPr>
              <a:t>: </a:t>
            </a:r>
            <a:r>
              <a:rPr lang="en-US" sz="2600" i="1" dirty="0">
                <a:solidFill>
                  <a:schemeClr val="tx2"/>
                </a:solidFill>
              </a:rPr>
              <a:t> “</a:t>
            </a:r>
            <a:r>
              <a:rPr lang="en-US" sz="2600" i="1" dirty="0" err="1">
                <a:solidFill>
                  <a:schemeClr val="tx2"/>
                </a:solidFill>
              </a:rPr>
              <a:t>estar</a:t>
            </a:r>
            <a:r>
              <a:rPr lang="en-US" sz="2600" i="1" dirty="0">
                <a:solidFill>
                  <a:schemeClr val="tx2"/>
                </a:solidFill>
              </a:rPr>
              <a:t> + -</a:t>
            </a:r>
            <a:r>
              <a:rPr lang="en-US" sz="2600" i="1" dirty="0" err="1">
                <a:solidFill>
                  <a:schemeClr val="tx2"/>
                </a:solidFill>
              </a:rPr>
              <a:t>ando</a:t>
            </a:r>
            <a:r>
              <a:rPr lang="en-US" sz="2600" i="1" dirty="0">
                <a:solidFill>
                  <a:schemeClr val="tx2"/>
                </a:solidFill>
              </a:rPr>
              <a:t>/-</a:t>
            </a:r>
            <a:r>
              <a:rPr lang="en-US" sz="2600" i="1" dirty="0" err="1">
                <a:solidFill>
                  <a:schemeClr val="tx2"/>
                </a:solidFill>
              </a:rPr>
              <a:t>iendo</a:t>
            </a:r>
            <a:r>
              <a:rPr lang="en-US" sz="2600" i="1" dirty="0">
                <a:solidFill>
                  <a:schemeClr val="tx2"/>
                </a:solidFill>
              </a:rPr>
              <a:t>”</a:t>
            </a:r>
          </a:p>
          <a:p>
            <a:pPr>
              <a:lnSpc>
                <a:spcPct val="90000"/>
              </a:lnSpc>
            </a:pPr>
            <a:r>
              <a:rPr lang="en-US" sz="2600" dirty="0">
                <a:solidFill>
                  <a:schemeClr val="tx2"/>
                </a:solidFill>
              </a:rPr>
              <a:t>Saber y </a:t>
            </a:r>
            <a:r>
              <a:rPr lang="en-US" sz="2600" dirty="0" err="1">
                <a:solidFill>
                  <a:schemeClr val="tx2"/>
                </a:solidFill>
              </a:rPr>
              <a:t>Conocer</a:t>
            </a:r>
            <a:endParaRPr lang="en-US" sz="2600" dirty="0">
              <a:solidFill>
                <a:schemeClr val="tx2"/>
              </a:solidFill>
            </a:endParaRPr>
          </a:p>
          <a:p>
            <a:pPr>
              <a:lnSpc>
                <a:spcPct val="90000"/>
              </a:lnSpc>
            </a:pPr>
            <a:r>
              <a:rPr lang="en-US" sz="2600" dirty="0" err="1">
                <a:solidFill>
                  <a:schemeClr val="tx2"/>
                </a:solidFill>
              </a:rPr>
              <a:t>Lectura</a:t>
            </a:r>
            <a:r>
              <a:rPr lang="en-US" sz="2600" dirty="0">
                <a:solidFill>
                  <a:schemeClr val="tx2"/>
                </a:solidFill>
              </a:rPr>
              <a:t>: </a:t>
            </a:r>
            <a:r>
              <a:rPr lang="en-US" sz="2600" u="sng" dirty="0">
                <a:solidFill>
                  <a:schemeClr val="tx2"/>
                </a:solidFill>
              </a:rPr>
              <a:t>El </a:t>
            </a:r>
            <a:r>
              <a:rPr lang="en-US" sz="2600" u="sng" dirty="0" err="1">
                <a:solidFill>
                  <a:schemeClr val="tx2"/>
                </a:solidFill>
              </a:rPr>
              <a:t>avion</a:t>
            </a:r>
            <a:r>
              <a:rPr lang="en-US" sz="2600" u="sng" dirty="0">
                <a:solidFill>
                  <a:schemeClr val="tx2"/>
                </a:solidFill>
              </a:rPr>
              <a:t> en la America del Sur</a:t>
            </a:r>
          </a:p>
          <a:p>
            <a:pPr>
              <a:lnSpc>
                <a:spcPct val="90000"/>
              </a:lnSpc>
            </a:pPr>
            <a:r>
              <a:rPr lang="en-US" sz="2600" dirty="0" err="1">
                <a:solidFill>
                  <a:schemeClr val="tx2"/>
                </a:solidFill>
              </a:rPr>
              <a:t>Paises</a:t>
            </a:r>
            <a:r>
              <a:rPr lang="en-US" sz="2600" dirty="0">
                <a:solidFill>
                  <a:schemeClr val="tx2"/>
                </a:solidFill>
              </a:rPr>
              <a:t> y </a:t>
            </a:r>
            <a:r>
              <a:rPr lang="en-US" sz="2600" dirty="0" err="1">
                <a:solidFill>
                  <a:schemeClr val="tx2"/>
                </a:solidFill>
              </a:rPr>
              <a:t>Capitales</a:t>
            </a:r>
            <a:r>
              <a:rPr lang="en-US" sz="2600" dirty="0">
                <a:solidFill>
                  <a:schemeClr val="tx2"/>
                </a:solidFill>
              </a:rPr>
              <a:t> de  </a:t>
            </a:r>
            <a:r>
              <a:rPr lang="en-US" sz="2600" dirty="0" err="1">
                <a:solidFill>
                  <a:schemeClr val="tx2"/>
                </a:solidFill>
              </a:rPr>
              <a:t>Latinoamerica</a:t>
            </a:r>
            <a:endParaRPr lang="en-US" sz="2600" dirty="0">
              <a:solidFill>
                <a:schemeClr val="tx2"/>
              </a:solidFill>
            </a:endParaRPr>
          </a:p>
          <a:p>
            <a:endParaRPr lang="en-US" sz="2600" i="1" dirty="0" smtClean="0"/>
          </a:p>
          <a:p>
            <a:endParaRPr lang="en-US" sz="2600" dirty="0"/>
          </a:p>
        </p:txBody>
      </p:sp>
      <p:sp>
        <p:nvSpPr>
          <p:cNvPr id="4" name="Title 1"/>
          <p:cNvSpPr txBox="1">
            <a:spLocks/>
          </p:cNvSpPr>
          <p:nvPr/>
        </p:nvSpPr>
        <p:spPr bwMode="auto">
          <a:xfrm>
            <a:off x="838200" y="19812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rtl="0" eaLnBrk="1" fontAlgn="base" hangingPunct="1">
              <a:spcBef>
                <a:spcPct val="0"/>
              </a:spcBef>
              <a:spcAft>
                <a:spcPct val="0"/>
              </a:spcAft>
              <a:defRPr sz="4400" i="1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r" rtl="0" eaLnBrk="1" fontAlgn="base" hangingPunct="1">
              <a:spcBef>
                <a:spcPct val="0"/>
              </a:spcBef>
              <a:spcAft>
                <a:spcPct val="0"/>
              </a:spcAft>
              <a:defRPr sz="4400" i="1">
                <a:solidFill>
                  <a:schemeClr val="tx2"/>
                </a:solidFill>
                <a:latin typeface="Trebuchet MS" pitchFamily="-64" charset="0"/>
                <a:ea typeface="ＭＳ Ｐゴシック" pitchFamily="-64" charset="-128"/>
              </a:defRPr>
            </a:lvl2pPr>
            <a:lvl3pPr algn="r" rtl="0" eaLnBrk="1" fontAlgn="base" hangingPunct="1">
              <a:spcBef>
                <a:spcPct val="0"/>
              </a:spcBef>
              <a:spcAft>
                <a:spcPct val="0"/>
              </a:spcAft>
              <a:defRPr sz="4400" i="1">
                <a:solidFill>
                  <a:schemeClr val="tx2"/>
                </a:solidFill>
                <a:latin typeface="Trebuchet MS" pitchFamily="-64" charset="0"/>
                <a:ea typeface="ＭＳ Ｐゴシック" pitchFamily="-64" charset="-128"/>
              </a:defRPr>
            </a:lvl3pPr>
            <a:lvl4pPr algn="r" rtl="0" eaLnBrk="1" fontAlgn="base" hangingPunct="1">
              <a:spcBef>
                <a:spcPct val="0"/>
              </a:spcBef>
              <a:spcAft>
                <a:spcPct val="0"/>
              </a:spcAft>
              <a:defRPr sz="4400" i="1">
                <a:solidFill>
                  <a:schemeClr val="tx2"/>
                </a:solidFill>
                <a:latin typeface="Trebuchet MS" pitchFamily="-64" charset="0"/>
                <a:ea typeface="ＭＳ Ｐゴシック" pitchFamily="-64" charset="-128"/>
              </a:defRPr>
            </a:lvl4pPr>
            <a:lvl5pPr algn="r" rtl="0" eaLnBrk="1" fontAlgn="base" hangingPunct="1">
              <a:spcBef>
                <a:spcPct val="0"/>
              </a:spcBef>
              <a:spcAft>
                <a:spcPct val="0"/>
              </a:spcAft>
              <a:defRPr sz="4400" i="1">
                <a:solidFill>
                  <a:schemeClr val="tx2"/>
                </a:solidFill>
                <a:latin typeface="Trebuchet MS" pitchFamily="-64" charset="0"/>
                <a:ea typeface="ＭＳ Ｐゴシック" pitchFamily="-64" charset="-128"/>
              </a:defRPr>
            </a:lvl5pPr>
            <a:lvl6pPr marL="457200" algn="r" rtl="0" eaLnBrk="1" fontAlgn="base" hangingPunct="1">
              <a:spcBef>
                <a:spcPct val="0"/>
              </a:spcBef>
              <a:spcAft>
                <a:spcPct val="0"/>
              </a:spcAft>
              <a:defRPr sz="4400" i="1">
                <a:solidFill>
                  <a:schemeClr val="tx2"/>
                </a:solidFill>
                <a:latin typeface="Trebuchet MS" pitchFamily="-64" charset="0"/>
                <a:ea typeface="ＭＳ Ｐゴシック" pitchFamily="-64" charset="-128"/>
              </a:defRPr>
            </a:lvl6pPr>
            <a:lvl7pPr marL="914400" algn="r" rtl="0" eaLnBrk="1" fontAlgn="base" hangingPunct="1">
              <a:spcBef>
                <a:spcPct val="0"/>
              </a:spcBef>
              <a:spcAft>
                <a:spcPct val="0"/>
              </a:spcAft>
              <a:defRPr sz="4400" i="1">
                <a:solidFill>
                  <a:schemeClr val="tx2"/>
                </a:solidFill>
                <a:latin typeface="Trebuchet MS" pitchFamily="-64" charset="0"/>
                <a:ea typeface="ＭＳ Ｐゴシック" pitchFamily="-64" charset="-128"/>
              </a:defRPr>
            </a:lvl7pPr>
            <a:lvl8pPr marL="1371600" algn="r" rtl="0" eaLnBrk="1" fontAlgn="base" hangingPunct="1">
              <a:spcBef>
                <a:spcPct val="0"/>
              </a:spcBef>
              <a:spcAft>
                <a:spcPct val="0"/>
              </a:spcAft>
              <a:defRPr sz="4400" i="1">
                <a:solidFill>
                  <a:schemeClr val="tx2"/>
                </a:solidFill>
                <a:latin typeface="Trebuchet MS" pitchFamily="-64" charset="0"/>
                <a:ea typeface="ＭＳ Ｐゴシック" pitchFamily="-64" charset="-128"/>
              </a:defRPr>
            </a:lvl8pPr>
            <a:lvl9pPr marL="1828800" algn="r" rtl="0" eaLnBrk="1" fontAlgn="base" hangingPunct="1">
              <a:spcBef>
                <a:spcPct val="0"/>
              </a:spcBef>
              <a:spcAft>
                <a:spcPct val="0"/>
              </a:spcAft>
              <a:defRPr sz="4400" i="1">
                <a:solidFill>
                  <a:schemeClr val="tx2"/>
                </a:solidFill>
                <a:latin typeface="Trebuchet MS" pitchFamily="-64" charset="0"/>
                <a:ea typeface="ＭＳ Ｐゴシック" pitchFamily="-64" charset="-128"/>
              </a:defRPr>
            </a:lvl9pPr>
          </a:lstStyle>
          <a:p>
            <a:pPr algn="ctr"/>
            <a:r>
              <a:rPr lang="en-US" kern="0" dirty="0" err="1" smtClean="0">
                <a:solidFill>
                  <a:srgbClr val="C00000"/>
                </a:solidFill>
              </a:rPr>
              <a:t>Tarea</a:t>
            </a:r>
            <a:r>
              <a:rPr lang="en-US" kern="0" dirty="0" smtClean="0">
                <a:solidFill>
                  <a:srgbClr val="C00000"/>
                </a:solidFill>
              </a:rPr>
              <a:t> # 63</a:t>
            </a:r>
            <a:endParaRPr lang="en-US" kern="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5906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grey globe">
  <a:themeElements>
    <a:clrScheme name="Sphere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FFFF66"/>
      </a:accent1>
      <a:accent2>
        <a:srgbClr val="004080"/>
      </a:accent2>
      <a:accent3>
        <a:srgbClr val="FFFFFF"/>
      </a:accent3>
      <a:accent4>
        <a:srgbClr val="000000"/>
      </a:accent4>
      <a:accent5>
        <a:srgbClr val="FFFFB8"/>
      </a:accent5>
      <a:accent6>
        <a:srgbClr val="003973"/>
      </a:accent6>
      <a:hlink>
        <a:srgbClr val="008040"/>
      </a:hlink>
      <a:folHlink>
        <a:srgbClr val="800000"/>
      </a:folHlink>
    </a:clrScheme>
    <a:fontScheme name="Sphere">
      <a:majorFont>
        <a:latin typeface="Trebuchet MS"/>
        <a:ea typeface="ＭＳ Ｐゴシック"/>
        <a:cs typeface=""/>
      </a:majorFont>
      <a:minorFont>
        <a:latin typeface="Trebuchet MS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-6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-64" charset="-128"/>
          </a:defRPr>
        </a:defPPr>
      </a:lstStyle>
    </a:lnDef>
  </a:objectDefaults>
  <a:extraClrSchemeLst>
    <a:extraClrScheme>
      <a:clrScheme name="Spher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phere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FF66"/>
        </a:accent1>
        <a:accent2>
          <a:srgbClr val="004080"/>
        </a:accent2>
        <a:accent3>
          <a:srgbClr val="FFFFFF"/>
        </a:accent3>
        <a:accent4>
          <a:srgbClr val="000000"/>
        </a:accent4>
        <a:accent5>
          <a:srgbClr val="FFFFB8"/>
        </a:accent5>
        <a:accent6>
          <a:srgbClr val="003973"/>
        </a:accent6>
        <a:hlink>
          <a:srgbClr val="008040"/>
        </a:hlink>
        <a:folHlink>
          <a:srgbClr val="800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grey globe</Template>
  <TotalTime>207</TotalTime>
  <Words>117</Words>
  <Application>Microsoft Office PowerPoint</Application>
  <PresentationFormat>On-screen Show (4:3)</PresentationFormat>
  <Paragraphs>28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grey globe</vt:lpstr>
      <vt:lpstr>PowerPoint Presentation</vt:lpstr>
      <vt:lpstr>Ejercicios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 Clase 7 il La fecha es el 6 de marzo del 2013</dc:title>
  <dc:creator>Helen Zumaeta</dc:creator>
  <cp:lastModifiedBy>Helen Zumaeta</cp:lastModifiedBy>
  <cp:revision>14</cp:revision>
  <cp:lastPrinted>2013-03-04T15:16:21Z</cp:lastPrinted>
  <dcterms:created xsi:type="dcterms:W3CDTF">2013-02-27T22:11:45Z</dcterms:created>
  <dcterms:modified xsi:type="dcterms:W3CDTF">2013-03-04T19:59:00Z</dcterms:modified>
</cp:coreProperties>
</file>